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5" r:id="rId6"/>
    <p:sldId id="266" r:id="rId7"/>
    <p:sldId id="272" r:id="rId8"/>
    <p:sldId id="273" r:id="rId9"/>
    <p:sldId id="275" r:id="rId10"/>
    <p:sldId id="276" r:id="rId11"/>
    <p:sldId id="277" r:id="rId12"/>
    <p:sldId id="280" r:id="rId13"/>
    <p:sldId id="281" r:id="rId14"/>
    <p:sldId id="282" r:id="rId15"/>
    <p:sldId id="283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501122" cy="27860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Отчет о деятельности в</a:t>
            </a:r>
            <a:br>
              <a:rPr lang="ru-RU" sz="4400" dirty="0" smtClean="0"/>
            </a:br>
            <a:r>
              <a:rPr lang="ru-RU" sz="4400" dirty="0" smtClean="0"/>
              <a:t> 1 младшей группе (2-3 года)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за 2015-2016 год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000596" y="542926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 Бокова Л.Н., воспитатель ВКК;</a:t>
            </a:r>
          </a:p>
          <a:p>
            <a:r>
              <a:rPr lang="ru-RU" dirty="0" smtClean="0"/>
              <a:t>Морозова А.В., воспитатель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742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казенное дошкольное образовательное учреждение </a:t>
            </a:r>
            <a:endParaRPr lang="ru-RU" dirty="0" smtClean="0"/>
          </a:p>
          <a:p>
            <a:pPr algn="ctr"/>
            <a:r>
              <a:rPr lang="ru-RU" dirty="0" smtClean="0"/>
              <a:t>Аннинский </a:t>
            </a:r>
            <a:r>
              <a:rPr lang="ru-RU" dirty="0" smtClean="0"/>
              <a:t>детский сад №7 общеразвивающего вида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2511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Родители принимают активное участие в выставках</a:t>
            </a:r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368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Воспитатели, Морозова </a:t>
            </a:r>
            <a:r>
              <a:rPr lang="ru-RU" sz="6000" dirty="0" smtClean="0"/>
              <a:t>Алла Валентиновна</a:t>
            </a:r>
            <a:r>
              <a:rPr lang="ru-RU" sz="6000" dirty="0" smtClean="0"/>
              <a:t> </a:t>
            </a:r>
            <a:r>
              <a:rPr lang="ru-RU" sz="6000" dirty="0" smtClean="0"/>
              <a:t>и Бокова </a:t>
            </a:r>
            <a:r>
              <a:rPr lang="ru-RU" sz="6000" dirty="0" smtClean="0"/>
              <a:t>Лариса Николаевна, принимают </a:t>
            </a:r>
            <a:r>
              <a:rPr lang="ru-RU" sz="6000" dirty="0" smtClean="0"/>
              <a:t>участие в педсоветах, конкурсах, акциях</a:t>
            </a:r>
            <a:endParaRPr lang="ru-RU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486805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Задачи на перспективу - работа </a:t>
            </a:r>
            <a:r>
              <a:rPr lang="ru-RU" sz="6600" dirty="0" smtClean="0"/>
              <a:t>по </a:t>
            </a:r>
            <a:r>
              <a:rPr lang="ru-RU" sz="6600" dirty="0" smtClean="0"/>
              <a:t>укреплению и охране здоровья детей</a:t>
            </a:r>
            <a:endParaRPr lang="ru-RU" sz="6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В ясельной группе 22 человека-</a:t>
            </a:r>
            <a:br>
              <a:rPr lang="ru-RU" sz="4000" dirty="0" smtClean="0"/>
            </a:br>
            <a:r>
              <a:rPr lang="ru-RU" sz="4000" dirty="0" smtClean="0"/>
              <a:t>7 мальчиков и 15 девочек. Они активные и любознательные.</a:t>
            </a:r>
            <a:endParaRPr lang="ru-RU" sz="4000" dirty="0"/>
          </a:p>
        </p:txBody>
      </p:sp>
      <p:pic>
        <p:nvPicPr>
          <p:cNvPr id="4" name="Содержимое 3" descr="IMG_6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Адаптация прошла для детей </a:t>
            </a:r>
            <a:r>
              <a:rPr lang="ru-RU" dirty="0" smtClean="0"/>
              <a:t>безболезненно.</a:t>
            </a:r>
            <a:endParaRPr lang="ru-RU" dirty="0"/>
          </a:p>
        </p:txBody>
      </p:sp>
      <p:pic>
        <p:nvPicPr>
          <p:cNvPr id="4" name="Содержимое 3" descr="IMG_5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32800" cy="6324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822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Нам удалось избежать стресса, связанного с поступлением детей в детский сад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</a:t>
            </a:r>
            <a:r>
              <a:rPr lang="ru-RU" dirty="0" smtClean="0"/>
              <a:t>аботаем </a:t>
            </a:r>
            <a:r>
              <a:rPr lang="ru-RU" dirty="0" smtClean="0"/>
              <a:t>в контакте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Проводим консультации</a:t>
            </a:r>
          </a:p>
          <a:p>
            <a:r>
              <a:rPr lang="ru-RU" sz="4000" dirty="0" smtClean="0"/>
              <a:t>Проводим собрания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97</Words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Отчет о деятельности в  1 младшей группе (2-3 года) за 2015-2016 год</vt:lpstr>
      <vt:lpstr>В ясельной группе 22 человека- 7 мальчиков и 15 девочек. Они активные и любознательные.</vt:lpstr>
      <vt:lpstr>Адаптация прошла для детей безболезненно.</vt:lpstr>
      <vt:lpstr>Слайд 4</vt:lpstr>
      <vt:lpstr>Нам удалось избежать стресса, связанного с поступлением детей в детский сад</vt:lpstr>
      <vt:lpstr>Слайд 6</vt:lpstr>
      <vt:lpstr>Слайд 7</vt:lpstr>
      <vt:lpstr>Работаем в контакте с родителями:</vt:lpstr>
      <vt:lpstr>Слайд 9</vt:lpstr>
      <vt:lpstr>Родители принимают активное участие в выставках</vt:lpstr>
      <vt:lpstr>Слайд 11</vt:lpstr>
      <vt:lpstr>Слайд 12</vt:lpstr>
      <vt:lpstr>Воспитатели, Морозова Алла Валентиновна и Бокова Лариса Николаевна, принимают участие в педсоветах, конкурсах, акциях</vt:lpstr>
      <vt:lpstr>Задачи на перспективу - работа по укреплению и охране здоровья детей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       отчету       о реализации ОПП  за 2015-2016 год</dc:title>
  <dc:creator>Admin</dc:creator>
  <cp:lastModifiedBy>Admin</cp:lastModifiedBy>
  <cp:revision>12</cp:revision>
  <dcterms:created xsi:type="dcterms:W3CDTF">2016-06-28T14:13:41Z</dcterms:created>
  <dcterms:modified xsi:type="dcterms:W3CDTF">2016-06-30T13:46:59Z</dcterms:modified>
</cp:coreProperties>
</file>